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jpg" ContentType="image/jpeg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9" r:id="rId4"/>
    <p:sldId id="258" r:id="rId5"/>
    <p:sldId id="260" r:id="rId6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100" d="100"/>
          <a:sy n="100" d="100"/>
        </p:scale>
        <p:origin x="-576" y="-624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printerSettings" Target="printerSettings/printerSettings1.bin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88D2DB-427E-AC42-A2CE-A04C06A21837}" type="datetimeFigureOut">
              <a:rPr lang="en-US" smtClean="0"/>
              <a:t>5/9/18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74E0F-5155-3C4F-8F49-0CE7A59305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33548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88D2DB-427E-AC42-A2CE-A04C06A21837}" type="datetimeFigureOut">
              <a:rPr lang="en-US" smtClean="0"/>
              <a:t>5/9/18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74E0F-5155-3C4F-8F49-0CE7A59305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20177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54781"/>
            <a:ext cx="2057400" cy="329088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88D2DB-427E-AC42-A2CE-A04C06A21837}" type="datetimeFigureOut">
              <a:rPr lang="en-US" smtClean="0"/>
              <a:t>5/9/18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74E0F-5155-3C4F-8F49-0CE7A59305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00768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88D2DB-427E-AC42-A2CE-A04C06A21837}" type="datetimeFigureOut">
              <a:rPr lang="en-US" smtClean="0"/>
              <a:t>5/9/18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74E0F-5155-3C4F-8F49-0CE7A59305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65319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88D2DB-427E-AC42-A2CE-A04C06A21837}" type="datetimeFigureOut">
              <a:rPr lang="en-US" smtClean="0"/>
              <a:t>5/9/18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74E0F-5155-3C4F-8F49-0CE7A59305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09715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88D2DB-427E-AC42-A2CE-A04C06A21837}" type="datetimeFigureOut">
              <a:rPr lang="en-US" smtClean="0"/>
              <a:t>5/9/18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74E0F-5155-3C4F-8F49-0CE7A59305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5873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88D2DB-427E-AC42-A2CE-A04C06A21837}" type="datetimeFigureOut">
              <a:rPr lang="en-US" smtClean="0"/>
              <a:t>5/9/18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74E0F-5155-3C4F-8F49-0CE7A59305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18607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88D2DB-427E-AC42-A2CE-A04C06A21837}" type="datetimeFigureOut">
              <a:rPr lang="en-US" smtClean="0"/>
              <a:t>5/9/18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74E0F-5155-3C4F-8F49-0CE7A59305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16860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88D2DB-427E-AC42-A2CE-A04C06A21837}" type="datetimeFigureOut">
              <a:rPr lang="en-US" smtClean="0"/>
              <a:t>5/9/18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74E0F-5155-3C4F-8F49-0CE7A59305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78067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88D2DB-427E-AC42-A2CE-A04C06A21837}" type="datetimeFigureOut">
              <a:rPr lang="en-US" smtClean="0"/>
              <a:t>5/9/18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74E0F-5155-3C4F-8F49-0CE7A59305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0941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88D2DB-427E-AC42-A2CE-A04C06A21837}" type="datetimeFigureOut">
              <a:rPr lang="en-US" smtClean="0"/>
              <a:t>5/9/18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74E0F-5155-3C4F-8F49-0CE7A59305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19946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88D2DB-427E-AC42-A2CE-A04C06A21837}" type="datetimeFigureOut">
              <a:rPr lang="en-US" smtClean="0"/>
              <a:t>5/9/18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374E0F-5155-3C4F-8F49-0CE7A59305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04426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Relationship Id="rId3" Type="http://schemas.openxmlformats.org/officeDocument/2006/relationships/image" Target="../media/image3.e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Relationship Id="rId3" Type="http://schemas.openxmlformats.org/officeDocument/2006/relationships/image" Target="../media/image4.e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Relationship Id="rId3" Type="http://schemas.openxmlformats.org/officeDocument/2006/relationships/image" Target="../media/image5.em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35851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358900" y="1872721"/>
            <a:ext cx="6426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i="1" dirty="0" smtClean="0">
                <a:solidFill>
                  <a:schemeClr val="bg1"/>
                </a:solidFill>
              </a:rPr>
              <a:t>Insert </a:t>
            </a:r>
            <a:r>
              <a:rPr lang="en-US" sz="2800" i="1" dirty="0" smtClean="0">
                <a:solidFill>
                  <a:schemeClr val="bg1"/>
                </a:solidFill>
              </a:rPr>
              <a:t>verses </a:t>
            </a:r>
            <a:r>
              <a:rPr lang="en-US" sz="2800" i="1" dirty="0" smtClean="0">
                <a:solidFill>
                  <a:schemeClr val="bg1"/>
                </a:solidFill>
              </a:rPr>
              <a:t>here.</a:t>
            </a:r>
            <a:endParaRPr lang="en-US" sz="2800" i="1" baseline="30000" dirty="0" smtClean="0">
              <a:solidFill>
                <a:schemeClr val="bg1"/>
              </a:solidFill>
            </a:endParaRPr>
          </a:p>
        </p:txBody>
      </p:sp>
      <p:pic>
        <p:nvPicPr>
          <p:cNvPr id="2" name="Picture 1" descr="LG Core Verses-White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7326" y="565149"/>
            <a:ext cx="6070600" cy="9017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358900" y="3759891"/>
            <a:ext cx="6426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5400" b="1" baseline="30000" dirty="0" err="1" smtClean="0">
                <a:solidFill>
                  <a:schemeClr val="bg1"/>
                </a:solidFill>
              </a:rPr>
              <a:t>Luke</a:t>
            </a:r>
            <a:r>
              <a:rPr lang="cs-CZ" sz="5400" b="1" baseline="30000" dirty="0" smtClean="0">
                <a:solidFill>
                  <a:schemeClr val="bg1"/>
                </a:solidFill>
              </a:rPr>
              <a:t> 6:27-28</a:t>
            </a:r>
            <a:endParaRPr lang="en-US" sz="3200" b="1" dirty="0">
              <a:solidFill>
                <a:schemeClr val="bg1"/>
              </a:solidFill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981717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675038" y="2378306"/>
            <a:ext cx="593226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aseline="30000" dirty="0">
                <a:solidFill>
                  <a:srgbClr val="FFFFFF"/>
                </a:solidFill>
              </a:rPr>
              <a:t>Getting the message of the gospel out is what matters most.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2468" y="665203"/>
            <a:ext cx="8485992" cy="8943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2193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803402" y="2364088"/>
            <a:ext cx="553719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aseline="30000" dirty="0">
                <a:solidFill>
                  <a:srgbClr val="FFFFFF"/>
                </a:solidFill>
              </a:rPr>
              <a:t>Loving others is our platform to share the gospel.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4890" y="597753"/>
            <a:ext cx="7716429" cy="8943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98603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47700" y="391889"/>
            <a:ext cx="7924800" cy="43242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500" dirty="0" smtClean="0">
                <a:solidFill>
                  <a:schemeClr val="bg1"/>
                </a:solidFill>
              </a:rPr>
              <a:t>TEMPLATE</a:t>
            </a:r>
          </a:p>
          <a:p>
            <a:pPr algn="ctr"/>
            <a:endParaRPr lang="en-US" sz="4500" dirty="0" smtClean="0">
              <a:solidFill>
                <a:schemeClr val="bg1"/>
              </a:solidFill>
            </a:endParaRPr>
          </a:p>
          <a:p>
            <a:r>
              <a:rPr lang="en-US" sz="2800" dirty="0" smtClean="0">
                <a:solidFill>
                  <a:schemeClr val="bg1"/>
                </a:solidFill>
              </a:rPr>
              <a:t>•</a:t>
            </a:r>
          </a:p>
          <a:p>
            <a:endParaRPr lang="en-US" sz="2800" dirty="0" smtClean="0">
              <a:solidFill>
                <a:schemeClr val="bg1"/>
              </a:solidFill>
            </a:endParaRPr>
          </a:p>
          <a:p>
            <a:r>
              <a:rPr lang="en-US" sz="2800" dirty="0" smtClean="0">
                <a:solidFill>
                  <a:schemeClr val="bg1"/>
                </a:solidFill>
              </a:rPr>
              <a:t>•</a:t>
            </a:r>
          </a:p>
          <a:p>
            <a:endParaRPr lang="en-US" sz="2800" dirty="0" smtClean="0">
              <a:solidFill>
                <a:schemeClr val="bg1"/>
              </a:solidFill>
            </a:endParaRPr>
          </a:p>
          <a:p>
            <a:r>
              <a:rPr lang="en-US" sz="2800" dirty="0">
                <a:solidFill>
                  <a:schemeClr val="bg1"/>
                </a:solidFill>
              </a:rPr>
              <a:t>•</a:t>
            </a:r>
          </a:p>
          <a:p>
            <a:pPr algn="ctr"/>
            <a:endParaRPr lang="en-US" sz="45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942789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341</TotalTime>
  <Words>36</Words>
  <Application>Microsoft Macintosh PowerPoint</Application>
  <PresentationFormat>On-screen Show (16:9)</PresentationFormat>
  <Paragraphs>11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Awana Employee</dc:creator>
  <cp:lastModifiedBy>Kasey Lewis</cp:lastModifiedBy>
  <cp:revision>35</cp:revision>
  <dcterms:created xsi:type="dcterms:W3CDTF">2018-04-23T17:56:52Z</dcterms:created>
  <dcterms:modified xsi:type="dcterms:W3CDTF">2018-05-09T16:38:10Z</dcterms:modified>
</cp:coreProperties>
</file>